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517" r:id="rId2"/>
    <p:sldId id="51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erson, Samuel R" initials="ASR" lastIdx="1" clrIdx="0">
    <p:extLst>
      <p:ext uri="{19B8F6BF-5375-455C-9EA6-DF929625EA0E}">
        <p15:presenceInfo xmlns:p15="http://schemas.microsoft.com/office/powerpoint/2012/main" userId="S::sanderson@tulane.edu::100d0a2e-9cee-43aa-b2f9-b2fe061205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BD227-3798-436C-B3DC-DC160316D0E7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1DC05-69DE-4840-8812-8BA01C1EE7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9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3722B-6F2A-41BC-B8FF-799E9BD47F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6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36EB-FCD2-49B2-B985-DF5AC6580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01B06-C0E4-4591-BE8D-F55F593BC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FF6B-3B74-4ACD-B955-84B6BCD56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E92BB-936A-491C-9B75-AA4EA42CA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61715-EBBA-423C-89F9-4748BA06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6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EBC3E-FC01-4098-90CB-D4F7FF5F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181A3-70F4-41D7-B13E-7BE3D523E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7A396-F0F2-465C-9C4D-B36C7E7A5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9881C-6F02-4561-9A30-268F40912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AD0F-D1B7-4464-8AA1-605927C2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7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5B4C6-C340-4498-83BF-D17B4ED99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78710-DBCC-4A0B-BD19-91AFAFF0F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4B693-7C00-4EFA-8BE6-0F70F777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5EC3-DC8E-4890-977C-DA3629BD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7A5D-9C51-42DF-B1AD-709EEBCF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70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6E20-C03B-47A9-9CA3-44F03190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2A906-4322-48F1-99E0-366322ED6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00F7B-6EC0-4665-A68A-3A8A4293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F978-07A9-49DA-8071-A1D7C0DA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F897E-082C-4AD3-B97B-2F8BE93A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6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E99B-82DA-488B-AAFC-0D2681403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F3D32-8C54-4E97-9E02-3F082425E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0233C-3435-4C8C-8A16-FF1A5100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E396B-113F-492C-B216-066FE7AC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60B1A-DE7A-4A87-BAF9-4803CE8E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1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DD0D-9A35-4468-A799-8B9A029B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B48AE-D2B5-4638-B833-465442476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B4A44-630D-4B84-B47D-E67AA3DAE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63097-1C17-45E1-9CB4-85281101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E0BBE-5155-488F-92D2-811A3520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31C99-0896-4524-B498-AE4E98E2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6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893B-EE37-494F-A5A0-A1BC90AF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40A52-2C96-4218-887F-D6A74B834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AA198-72FA-4D07-9105-816F4C32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5FD42B-C18A-47E3-8F5D-E0ED873BC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4C272-A793-4D97-AA06-05CA0927A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372D6-C82A-4D4F-8909-EF56C87A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EEB351-EC75-427C-A32B-F1C0FF304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33183-223A-4C8B-9E85-738CB379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1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1165-9A37-4B61-B706-28A80C72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1B46B-B1CF-4773-B3C7-790D88E69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2F7EA-A773-4D77-BF8C-BE7150198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10F83-390B-434C-AC05-07B34CC4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0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13BBE-35F3-4236-B542-0E4FDE41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662A8-C4DD-4C64-87A6-86E14A6B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15A54-B8F2-48A6-A4F0-5FFC9885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2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CB9C-6481-47CF-88EB-B14D6306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9DCC6-7E97-4F0D-9106-4ABAF8919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020AD-87A3-4CF2-893D-96D3B514A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AEEBB-B70B-4E53-A68B-3A94861A9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67D59-37EA-47BF-954B-2245507D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3CEB4-E55A-48C6-A1F1-56A7B0C5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1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CFDD-A8F6-4B33-917C-AF917975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04B57-E6B6-460A-B16A-B64982058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435AB-457A-4759-8A4D-A3116E7E2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CF6D6-283D-4AC2-ADA6-E387AB65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45912-D80C-4A23-BD9C-09699ABE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AC8B8-36CE-4A36-B5A0-8A69D33C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8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9FBE49-EED2-4956-BCDB-878ECF48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83CB9-8169-49C8-A7DB-5EB4D65CC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590F-7E08-4CA9-897D-4899DE02A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A1B9C-A110-4B8B-AD95-B965820A6CAE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26762-3D00-49FB-899D-9CB43E07A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564B4-0D10-4461-89D9-4C677F8E6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DE8DC-F194-4BC7-94D1-7C962FAAE6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6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doughnut on a plate&#10;&#10;Description automatically generated">
            <a:extLst>
              <a:ext uri="{FF2B5EF4-FFF2-40B4-BE49-F238E27FC236}">
                <a16:creationId xmlns:a16="http://schemas.microsoft.com/office/drawing/2014/main" id="{E6EF11B4-D783-48A1-8397-39B76A46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2" r="-1" b="-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12" name="Picture 11" descr="water achtergrond.png">
            <a:extLst>
              <a:ext uri="{FF2B5EF4-FFF2-40B4-BE49-F238E27FC236}">
                <a16:creationId xmlns:a16="http://schemas.microsoft.com/office/drawing/2014/main" id="{262A3638-4E81-4818-BCCB-D600102BF1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3" r="-1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Ben-yay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>
          <a:xfrm>
            <a:off x="3863752" y="1876022"/>
            <a:ext cx="6337300" cy="1412875"/>
          </a:xfrm>
          <a:prstGeom prst="rect">
            <a:avLst/>
          </a:prstGeom>
        </p:spPr>
        <p:txBody>
          <a:bodyPr anchor="ctr"/>
          <a:lstStyle/>
          <a:p>
            <a:pPr algn="r">
              <a:defRPr/>
            </a:pPr>
            <a:endParaRPr lang="en-US" sz="1600" dirty="0">
              <a:solidFill>
                <a:srgbClr val="2C4880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222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90CC1-CED2-412A-87A9-34B5AEAD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 Very Chill Last Chance Canyon Figure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7EADE6B-05E1-4B1B-8ED0-C4C069308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" r="2" b="2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2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9</Words>
  <Application>Microsoft Office PowerPoint</Application>
  <PresentationFormat>Widescreen</PresentationFormat>
  <Paragraphs>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A Very Chill Last Chance Canyon Figure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Anderson, Samuel R</dc:creator>
  <cp:lastModifiedBy>Anderson, Samuel R</cp:lastModifiedBy>
  <cp:revision>3</cp:revision>
  <dcterms:created xsi:type="dcterms:W3CDTF">2020-07-17T17:36:12Z</dcterms:created>
  <dcterms:modified xsi:type="dcterms:W3CDTF">2020-07-17T20:04:26Z</dcterms:modified>
</cp:coreProperties>
</file>